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6" y="2745818"/>
            <a:ext cx="8885385" cy="40381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熊本県　美里町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429011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 １億７，９８９万円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１億７，９８９万円（１００％）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ー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０万円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　　０％）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◆地域通貨補助金（重点支援）　事業費：８，８２８万円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エネルギー・食料品価格等の物価高騰の影響を受けた住民の生活支援として、町民１人あたり１万円分の商品券（使用期限：令和８年９月まで）を発行。。</a:t>
            </a:r>
            <a:endParaRPr kumimoji="1" lang="en-US" altLang="ja-JP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CDB40-F1E7-383E-7575-72A501846271}"/>
              </a:ext>
            </a:extLst>
          </p:cNvPr>
          <p:cNvSpPr txBox="1"/>
          <p:nvPr/>
        </p:nvSpPr>
        <p:spPr>
          <a:xfrm>
            <a:off x="208967" y="4237066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◆物価高騰対応ＬＰガス使用世帯支援事業（Ｒ７補正分）　事業費：１，１２０万円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物価高騰の影響を受けたＬＰガス使用世帯に対して、ＬＰガス協会を通して料金の一部を支援するため、支援金（１</a:t>
            </a:r>
            <a:r>
              <a:rPr kumimoji="1" lang="ja-JP" altLang="en-US" sz="1200"/>
              <a:t>世帯あたり３千円</a:t>
            </a:r>
            <a:r>
              <a:rPr kumimoji="1" lang="ja-JP" altLang="en-US" sz="1200" dirty="0"/>
              <a:t>）を給付。</a:t>
            </a:r>
            <a:endParaRPr kumimoji="1" lang="en-US" altLang="ja-JP" sz="12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711D93-CB27-9159-501D-2BA22408926E}"/>
              </a:ext>
            </a:extLst>
          </p:cNvPr>
          <p:cNvSpPr txBox="1"/>
          <p:nvPr/>
        </p:nvSpPr>
        <p:spPr>
          <a:xfrm>
            <a:off x="208968" y="3477162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◆物価高騰対応重点支援給付金　事業費：８，５１３万円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長く続く物価高騰の影響を受けている全町民に対して、スピード感をもって誰もが実感をできる支援を行うため、汎用性の高い支援として現金（１人あたり１万円）を給付。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8BA0AC-3040-7280-1E92-386DEB7F04A4}"/>
              </a:ext>
            </a:extLst>
          </p:cNvPr>
          <p:cNvSpPr txBox="1"/>
          <p:nvPr/>
        </p:nvSpPr>
        <p:spPr>
          <a:xfrm>
            <a:off x="208968" y="502076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◆物価高騰対応子育て世帯未来応援給付金　事業費：９０５万円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物価高騰の影響を受ける子育て世帯（高校生以下以下）を力強く支援し、こどもの健やかな成長に寄与するとともに、経済的な負担の軽減を図るため、支援金（こども１人あたり１万円）を給付。</a:t>
            </a:r>
            <a:endParaRPr kumimoji="1" lang="en-US" altLang="ja-JP" sz="1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08F41E-7230-A987-8428-A9BEE65E0B5E}"/>
              </a:ext>
            </a:extLst>
          </p:cNvPr>
          <p:cNvSpPr txBox="1"/>
          <p:nvPr/>
        </p:nvSpPr>
        <p:spPr>
          <a:xfrm>
            <a:off x="208968" y="5796595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◆保育所等物価高騰給食費支援事業　事業費：３７０万円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エネルギー・食料品価格等の物価高騰の影響により、保育所等で提供する給食費等の材料高騰分に対し、保護者への値上げを行わず、保育所等へ給食費 （主食費＋副食費）の一部（２０％相当分）を支援。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1941</TotalTime>
  <Words>395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松山 倫之(MATSUYAMA Tomoyuki)</dc:creator>
  <cp:lastModifiedBy>仲嶋 浩伸</cp:lastModifiedBy>
  <cp:revision>17</cp:revision>
  <cp:lastPrinted>2026-03-04T05:37:23Z</cp:lastPrinted>
  <dcterms:created xsi:type="dcterms:W3CDTF">2026-03-03T02:43:15Z</dcterms:created>
  <dcterms:modified xsi:type="dcterms:W3CDTF">2026-03-24T06:45:23Z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